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9" r:id="rId2"/>
  </p:sldMasterIdLst>
  <p:notesMasterIdLst>
    <p:notesMasterId r:id="rId12"/>
  </p:notesMasterIdLst>
  <p:sldIdLst>
    <p:sldId id="284" r:id="rId3"/>
    <p:sldId id="285" r:id="rId4"/>
    <p:sldId id="256" r:id="rId5"/>
    <p:sldId id="281" r:id="rId6"/>
    <p:sldId id="258" r:id="rId7"/>
    <p:sldId id="266" r:id="rId8"/>
    <p:sldId id="275" r:id="rId9"/>
    <p:sldId id="277" r:id="rId10"/>
    <p:sldId id="274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6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D5B37-6839-4F2D-9DA1-73F6B98C107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4CBF3337-670F-45D3-97D7-E18A3444114F}">
      <dgm:prSet phldrT="[Texto]"/>
      <dgm:spPr/>
      <dgm:t>
        <a:bodyPr/>
        <a:lstStyle/>
        <a:p>
          <a:r>
            <a:rPr lang="es-ES" dirty="0" smtClean="0"/>
            <a:t>INTERACCIONISMO</a:t>
          </a:r>
          <a:endParaRPr lang="es-CL" dirty="0"/>
        </a:p>
      </dgm:t>
    </dgm:pt>
    <dgm:pt modelId="{A0993656-43F4-485A-B7EF-76150525DE10}" type="parTrans" cxnId="{BAC7DAFA-DEAA-4558-B3AE-6C74F8ECF1C2}">
      <dgm:prSet/>
      <dgm:spPr/>
      <dgm:t>
        <a:bodyPr/>
        <a:lstStyle/>
        <a:p>
          <a:endParaRPr lang="es-CL"/>
        </a:p>
      </dgm:t>
    </dgm:pt>
    <dgm:pt modelId="{470BF987-18EC-4451-98CA-4F5CBD834FB0}" type="sibTrans" cxnId="{BAC7DAFA-DEAA-4558-B3AE-6C74F8ECF1C2}">
      <dgm:prSet/>
      <dgm:spPr/>
      <dgm:t>
        <a:bodyPr/>
        <a:lstStyle/>
        <a:p>
          <a:endParaRPr lang="es-CL"/>
        </a:p>
      </dgm:t>
    </dgm:pt>
    <dgm:pt modelId="{AE4A72A6-C155-407A-9BDB-7A081E5F9B6A}">
      <dgm:prSet phldrT="[Texto]"/>
      <dgm:spPr/>
      <dgm:t>
        <a:bodyPr/>
        <a:lstStyle/>
        <a:p>
          <a:r>
            <a:rPr lang="es-ES" dirty="0" smtClean="0"/>
            <a:t>SIMBOLISMO</a:t>
          </a:r>
          <a:endParaRPr lang="es-CL" dirty="0"/>
        </a:p>
      </dgm:t>
    </dgm:pt>
    <dgm:pt modelId="{52A8A192-88FB-492A-9E9B-6E8BB311331C}" type="parTrans" cxnId="{4BBAEBEF-3A52-4883-87D1-95F75A4C4DFD}">
      <dgm:prSet/>
      <dgm:spPr/>
      <dgm:t>
        <a:bodyPr/>
        <a:lstStyle/>
        <a:p>
          <a:endParaRPr lang="es-CL"/>
        </a:p>
      </dgm:t>
    </dgm:pt>
    <dgm:pt modelId="{EF96198D-53BD-4D1E-9739-F2738526C788}" type="sibTrans" cxnId="{4BBAEBEF-3A52-4883-87D1-95F75A4C4DFD}">
      <dgm:prSet/>
      <dgm:spPr/>
      <dgm:t>
        <a:bodyPr/>
        <a:lstStyle/>
        <a:p>
          <a:endParaRPr lang="es-CL"/>
        </a:p>
      </dgm:t>
    </dgm:pt>
    <dgm:pt modelId="{3E95CEF4-C080-46EA-8F19-010DB412CAD4}">
      <dgm:prSet phldrT="[Texto]"/>
      <dgm:spPr/>
      <dgm:t>
        <a:bodyPr/>
        <a:lstStyle/>
        <a:p>
          <a:r>
            <a:rPr lang="es-ES" dirty="0" smtClean="0"/>
            <a:t>PRAGMATISMO</a:t>
          </a:r>
          <a:endParaRPr lang="es-CL" dirty="0"/>
        </a:p>
      </dgm:t>
    </dgm:pt>
    <dgm:pt modelId="{31BDED7D-7579-404D-85C2-0D5A027230FB}" type="parTrans" cxnId="{6ABA0E6E-44B9-4788-877F-EA7BFD57FC06}">
      <dgm:prSet/>
      <dgm:spPr/>
      <dgm:t>
        <a:bodyPr/>
        <a:lstStyle/>
        <a:p>
          <a:endParaRPr lang="es-CL"/>
        </a:p>
      </dgm:t>
    </dgm:pt>
    <dgm:pt modelId="{270A0DAD-9534-4AFB-9B08-BE6A28C1DBCA}" type="sibTrans" cxnId="{6ABA0E6E-44B9-4788-877F-EA7BFD57FC06}">
      <dgm:prSet/>
      <dgm:spPr/>
      <dgm:t>
        <a:bodyPr/>
        <a:lstStyle/>
        <a:p>
          <a:endParaRPr lang="es-CL"/>
        </a:p>
      </dgm:t>
    </dgm:pt>
    <dgm:pt modelId="{B8F15308-A4A0-4886-BFE5-AA871DA4ACC9}">
      <dgm:prSet phldrT="[Texto]"/>
      <dgm:spPr/>
      <dgm:t>
        <a:bodyPr/>
        <a:lstStyle/>
        <a:p>
          <a:r>
            <a:rPr lang="es-ES" dirty="0" smtClean="0"/>
            <a:t>CONDUCTISMO</a:t>
          </a:r>
          <a:endParaRPr lang="es-CL" dirty="0"/>
        </a:p>
      </dgm:t>
    </dgm:pt>
    <dgm:pt modelId="{EB545FAD-92BE-4A34-9B40-822B291DA690}" type="parTrans" cxnId="{BBEBFDB3-2B87-4966-AF98-5A6C9A92CC1A}">
      <dgm:prSet/>
      <dgm:spPr/>
      <dgm:t>
        <a:bodyPr/>
        <a:lstStyle/>
        <a:p>
          <a:endParaRPr lang="es-CL"/>
        </a:p>
      </dgm:t>
    </dgm:pt>
    <dgm:pt modelId="{D34CA20C-3375-497D-BF1F-2E81DF011ACE}" type="sibTrans" cxnId="{BBEBFDB3-2B87-4966-AF98-5A6C9A92CC1A}">
      <dgm:prSet/>
      <dgm:spPr/>
      <dgm:t>
        <a:bodyPr/>
        <a:lstStyle/>
        <a:p>
          <a:endParaRPr lang="es-CL"/>
        </a:p>
      </dgm:t>
    </dgm:pt>
    <dgm:pt modelId="{DCA2741A-D6BF-4852-B6C6-D49119AF0135}" type="pres">
      <dgm:prSet presAssocID="{00AD5B37-6839-4F2D-9DA1-73F6B98C10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L"/>
        </a:p>
      </dgm:t>
    </dgm:pt>
    <dgm:pt modelId="{B34C58EC-B58D-42F0-82A3-A35BE445B31B}" type="pres">
      <dgm:prSet presAssocID="{00AD5B37-6839-4F2D-9DA1-73F6B98C1078}" presName="Name1" presStyleCnt="0"/>
      <dgm:spPr/>
    </dgm:pt>
    <dgm:pt modelId="{09D9791D-6364-4498-BB7A-FC32683AAB8E}" type="pres">
      <dgm:prSet presAssocID="{00AD5B37-6839-4F2D-9DA1-73F6B98C1078}" presName="cycle" presStyleCnt="0"/>
      <dgm:spPr/>
    </dgm:pt>
    <dgm:pt modelId="{581B334E-A046-4FD2-B52D-CA80738A608A}" type="pres">
      <dgm:prSet presAssocID="{00AD5B37-6839-4F2D-9DA1-73F6B98C1078}" presName="srcNode" presStyleLbl="node1" presStyleIdx="0" presStyleCnt="4"/>
      <dgm:spPr/>
    </dgm:pt>
    <dgm:pt modelId="{B94A0237-D6A3-4143-9644-9EB32B635DC5}" type="pres">
      <dgm:prSet presAssocID="{00AD5B37-6839-4F2D-9DA1-73F6B98C1078}" presName="conn" presStyleLbl="parChTrans1D2" presStyleIdx="0" presStyleCnt="1"/>
      <dgm:spPr/>
      <dgm:t>
        <a:bodyPr/>
        <a:lstStyle/>
        <a:p>
          <a:endParaRPr lang="es-CL"/>
        </a:p>
      </dgm:t>
    </dgm:pt>
    <dgm:pt modelId="{DDB15A6C-24E9-42E8-9017-8D44752B2BDF}" type="pres">
      <dgm:prSet presAssocID="{00AD5B37-6839-4F2D-9DA1-73F6B98C1078}" presName="extraNode" presStyleLbl="node1" presStyleIdx="0" presStyleCnt="4"/>
      <dgm:spPr/>
    </dgm:pt>
    <dgm:pt modelId="{54D9CF7F-B603-4F01-8EA9-E7EDF5004BA1}" type="pres">
      <dgm:prSet presAssocID="{00AD5B37-6839-4F2D-9DA1-73F6B98C1078}" presName="dstNode" presStyleLbl="node1" presStyleIdx="0" presStyleCnt="4"/>
      <dgm:spPr/>
    </dgm:pt>
    <dgm:pt modelId="{FAB77F56-02DD-486F-8439-58DC53DD7E62}" type="pres">
      <dgm:prSet presAssocID="{4CBF3337-670F-45D3-97D7-E18A3444114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3C52454-636F-41CD-BF97-33041B6860B0}" type="pres">
      <dgm:prSet presAssocID="{4CBF3337-670F-45D3-97D7-E18A3444114F}" presName="accent_1" presStyleCnt="0"/>
      <dgm:spPr/>
    </dgm:pt>
    <dgm:pt modelId="{45D7A96A-740A-49F4-804C-805D2D4AF6A2}" type="pres">
      <dgm:prSet presAssocID="{4CBF3337-670F-45D3-97D7-E18A3444114F}" presName="accentRepeatNode" presStyleLbl="solidFgAcc1" presStyleIdx="0" presStyleCnt="4"/>
      <dgm:spPr/>
    </dgm:pt>
    <dgm:pt modelId="{151BECE1-5C12-4836-BAB5-042BD80847A7}" type="pres">
      <dgm:prSet presAssocID="{AE4A72A6-C155-407A-9BDB-7A081E5F9B6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FB62F63-2A47-4B1C-A010-F929DC141181}" type="pres">
      <dgm:prSet presAssocID="{AE4A72A6-C155-407A-9BDB-7A081E5F9B6A}" presName="accent_2" presStyleCnt="0"/>
      <dgm:spPr/>
    </dgm:pt>
    <dgm:pt modelId="{89FBBC52-21C5-40D5-8FAA-1CB506329454}" type="pres">
      <dgm:prSet presAssocID="{AE4A72A6-C155-407A-9BDB-7A081E5F9B6A}" presName="accentRepeatNode" presStyleLbl="solidFgAcc1" presStyleIdx="1" presStyleCnt="4"/>
      <dgm:spPr/>
    </dgm:pt>
    <dgm:pt modelId="{20966AA2-D443-49F1-BE81-DF750A307CC3}" type="pres">
      <dgm:prSet presAssocID="{3E95CEF4-C080-46EA-8F19-010DB412CAD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811970F-DEFD-48E6-8FC2-C36A7B22F1C3}" type="pres">
      <dgm:prSet presAssocID="{3E95CEF4-C080-46EA-8F19-010DB412CAD4}" presName="accent_3" presStyleCnt="0"/>
      <dgm:spPr/>
    </dgm:pt>
    <dgm:pt modelId="{74161DCD-7B8C-4283-BA1F-CD2524C0D0BD}" type="pres">
      <dgm:prSet presAssocID="{3E95CEF4-C080-46EA-8F19-010DB412CAD4}" presName="accentRepeatNode" presStyleLbl="solidFgAcc1" presStyleIdx="2" presStyleCnt="4"/>
      <dgm:spPr/>
    </dgm:pt>
    <dgm:pt modelId="{F42CDB4A-4A27-4F14-BEBB-1DC7A0D92681}" type="pres">
      <dgm:prSet presAssocID="{B8F15308-A4A0-4886-BFE5-AA871DA4ACC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4C8332B-5110-4281-8DBA-B45C04DD1204}" type="pres">
      <dgm:prSet presAssocID="{B8F15308-A4A0-4886-BFE5-AA871DA4ACC9}" presName="accent_4" presStyleCnt="0"/>
      <dgm:spPr/>
    </dgm:pt>
    <dgm:pt modelId="{E12EAADC-43B5-41F2-816A-609EA2337A61}" type="pres">
      <dgm:prSet presAssocID="{B8F15308-A4A0-4886-BFE5-AA871DA4ACC9}" presName="accentRepeatNode" presStyleLbl="solidFgAcc1" presStyleIdx="3" presStyleCnt="4"/>
      <dgm:spPr/>
    </dgm:pt>
  </dgm:ptLst>
  <dgm:cxnLst>
    <dgm:cxn modelId="{BBEBFDB3-2B87-4966-AF98-5A6C9A92CC1A}" srcId="{00AD5B37-6839-4F2D-9DA1-73F6B98C1078}" destId="{B8F15308-A4A0-4886-BFE5-AA871DA4ACC9}" srcOrd="3" destOrd="0" parTransId="{EB545FAD-92BE-4A34-9B40-822B291DA690}" sibTransId="{D34CA20C-3375-497D-BF1F-2E81DF011ACE}"/>
    <dgm:cxn modelId="{6ABA0E6E-44B9-4788-877F-EA7BFD57FC06}" srcId="{00AD5B37-6839-4F2D-9DA1-73F6B98C1078}" destId="{3E95CEF4-C080-46EA-8F19-010DB412CAD4}" srcOrd="2" destOrd="0" parTransId="{31BDED7D-7579-404D-85C2-0D5A027230FB}" sibTransId="{270A0DAD-9534-4AFB-9B08-BE6A28C1DBCA}"/>
    <dgm:cxn modelId="{157AD3FE-B901-4C87-9CCB-261614CEA2CE}" type="presOf" srcId="{470BF987-18EC-4451-98CA-4F5CBD834FB0}" destId="{B94A0237-D6A3-4143-9644-9EB32B635DC5}" srcOrd="0" destOrd="0" presId="urn:microsoft.com/office/officeart/2008/layout/VerticalCurvedList"/>
    <dgm:cxn modelId="{9676A65E-F039-49CC-85C5-B4A0FCB4B5CC}" type="presOf" srcId="{4CBF3337-670F-45D3-97D7-E18A3444114F}" destId="{FAB77F56-02DD-486F-8439-58DC53DD7E62}" srcOrd="0" destOrd="0" presId="urn:microsoft.com/office/officeart/2008/layout/VerticalCurvedList"/>
    <dgm:cxn modelId="{BAC7DAFA-DEAA-4558-B3AE-6C74F8ECF1C2}" srcId="{00AD5B37-6839-4F2D-9DA1-73F6B98C1078}" destId="{4CBF3337-670F-45D3-97D7-E18A3444114F}" srcOrd="0" destOrd="0" parTransId="{A0993656-43F4-485A-B7EF-76150525DE10}" sibTransId="{470BF987-18EC-4451-98CA-4F5CBD834FB0}"/>
    <dgm:cxn modelId="{BBDBC25B-A411-4F43-BCE8-DB36898B6FA4}" type="presOf" srcId="{B8F15308-A4A0-4886-BFE5-AA871DA4ACC9}" destId="{F42CDB4A-4A27-4F14-BEBB-1DC7A0D92681}" srcOrd="0" destOrd="0" presId="urn:microsoft.com/office/officeart/2008/layout/VerticalCurvedList"/>
    <dgm:cxn modelId="{4098FB61-CA4C-4781-8DE5-42A409285742}" type="presOf" srcId="{3E95CEF4-C080-46EA-8F19-010DB412CAD4}" destId="{20966AA2-D443-49F1-BE81-DF750A307CC3}" srcOrd="0" destOrd="0" presId="urn:microsoft.com/office/officeart/2008/layout/VerticalCurvedList"/>
    <dgm:cxn modelId="{21AC6E04-6795-4DB0-8974-CFA12E0550F8}" type="presOf" srcId="{00AD5B37-6839-4F2D-9DA1-73F6B98C1078}" destId="{DCA2741A-D6BF-4852-B6C6-D49119AF0135}" srcOrd="0" destOrd="0" presId="urn:microsoft.com/office/officeart/2008/layout/VerticalCurvedList"/>
    <dgm:cxn modelId="{E3EBFEDD-843A-44D3-801E-7BC99E01C791}" type="presOf" srcId="{AE4A72A6-C155-407A-9BDB-7A081E5F9B6A}" destId="{151BECE1-5C12-4836-BAB5-042BD80847A7}" srcOrd="0" destOrd="0" presId="urn:microsoft.com/office/officeart/2008/layout/VerticalCurvedList"/>
    <dgm:cxn modelId="{4BBAEBEF-3A52-4883-87D1-95F75A4C4DFD}" srcId="{00AD5B37-6839-4F2D-9DA1-73F6B98C1078}" destId="{AE4A72A6-C155-407A-9BDB-7A081E5F9B6A}" srcOrd="1" destOrd="0" parTransId="{52A8A192-88FB-492A-9E9B-6E8BB311331C}" sibTransId="{EF96198D-53BD-4D1E-9739-F2738526C788}"/>
    <dgm:cxn modelId="{B25B42B5-E709-44F0-9D87-6CCDB2F39C4F}" type="presParOf" srcId="{DCA2741A-D6BF-4852-B6C6-D49119AF0135}" destId="{B34C58EC-B58D-42F0-82A3-A35BE445B31B}" srcOrd="0" destOrd="0" presId="urn:microsoft.com/office/officeart/2008/layout/VerticalCurvedList"/>
    <dgm:cxn modelId="{AA96AEDD-2DBB-4089-8117-A69D1D876F52}" type="presParOf" srcId="{B34C58EC-B58D-42F0-82A3-A35BE445B31B}" destId="{09D9791D-6364-4498-BB7A-FC32683AAB8E}" srcOrd="0" destOrd="0" presId="urn:microsoft.com/office/officeart/2008/layout/VerticalCurvedList"/>
    <dgm:cxn modelId="{A542EBB8-FE00-4C1E-832B-19D838D2CB05}" type="presParOf" srcId="{09D9791D-6364-4498-BB7A-FC32683AAB8E}" destId="{581B334E-A046-4FD2-B52D-CA80738A608A}" srcOrd="0" destOrd="0" presId="urn:microsoft.com/office/officeart/2008/layout/VerticalCurvedList"/>
    <dgm:cxn modelId="{157BE9C0-C95D-43A9-BEB4-8A50173878DA}" type="presParOf" srcId="{09D9791D-6364-4498-BB7A-FC32683AAB8E}" destId="{B94A0237-D6A3-4143-9644-9EB32B635DC5}" srcOrd="1" destOrd="0" presId="urn:microsoft.com/office/officeart/2008/layout/VerticalCurvedList"/>
    <dgm:cxn modelId="{FF9CFCC5-22AB-4544-BF25-A81149C6D321}" type="presParOf" srcId="{09D9791D-6364-4498-BB7A-FC32683AAB8E}" destId="{DDB15A6C-24E9-42E8-9017-8D44752B2BDF}" srcOrd="2" destOrd="0" presId="urn:microsoft.com/office/officeart/2008/layout/VerticalCurvedList"/>
    <dgm:cxn modelId="{0F11DE9B-8551-446B-BEC8-BD2A979B09DF}" type="presParOf" srcId="{09D9791D-6364-4498-BB7A-FC32683AAB8E}" destId="{54D9CF7F-B603-4F01-8EA9-E7EDF5004BA1}" srcOrd="3" destOrd="0" presId="urn:microsoft.com/office/officeart/2008/layout/VerticalCurvedList"/>
    <dgm:cxn modelId="{A0FE2BDB-A24F-476A-940F-63B0F2F1E9EC}" type="presParOf" srcId="{B34C58EC-B58D-42F0-82A3-A35BE445B31B}" destId="{FAB77F56-02DD-486F-8439-58DC53DD7E62}" srcOrd="1" destOrd="0" presId="urn:microsoft.com/office/officeart/2008/layout/VerticalCurvedList"/>
    <dgm:cxn modelId="{9FB77562-8281-4565-A09A-4B1062FC168A}" type="presParOf" srcId="{B34C58EC-B58D-42F0-82A3-A35BE445B31B}" destId="{D3C52454-636F-41CD-BF97-33041B6860B0}" srcOrd="2" destOrd="0" presId="urn:microsoft.com/office/officeart/2008/layout/VerticalCurvedList"/>
    <dgm:cxn modelId="{9F229210-DE80-4F2E-9CC3-EF2B7EAF64D6}" type="presParOf" srcId="{D3C52454-636F-41CD-BF97-33041B6860B0}" destId="{45D7A96A-740A-49F4-804C-805D2D4AF6A2}" srcOrd="0" destOrd="0" presId="urn:microsoft.com/office/officeart/2008/layout/VerticalCurvedList"/>
    <dgm:cxn modelId="{7B6EF5EE-9DE1-435E-8A20-5A706A43E28D}" type="presParOf" srcId="{B34C58EC-B58D-42F0-82A3-A35BE445B31B}" destId="{151BECE1-5C12-4836-BAB5-042BD80847A7}" srcOrd="3" destOrd="0" presId="urn:microsoft.com/office/officeart/2008/layout/VerticalCurvedList"/>
    <dgm:cxn modelId="{63B0D00E-18DF-4413-BD74-90B13AEB3410}" type="presParOf" srcId="{B34C58EC-B58D-42F0-82A3-A35BE445B31B}" destId="{EFB62F63-2A47-4B1C-A010-F929DC141181}" srcOrd="4" destOrd="0" presId="urn:microsoft.com/office/officeart/2008/layout/VerticalCurvedList"/>
    <dgm:cxn modelId="{69AC561F-16F1-453A-BF58-30CBEA595F91}" type="presParOf" srcId="{EFB62F63-2A47-4B1C-A010-F929DC141181}" destId="{89FBBC52-21C5-40D5-8FAA-1CB506329454}" srcOrd="0" destOrd="0" presId="urn:microsoft.com/office/officeart/2008/layout/VerticalCurvedList"/>
    <dgm:cxn modelId="{D2A01BEC-3469-47ED-9868-E200166E474F}" type="presParOf" srcId="{B34C58EC-B58D-42F0-82A3-A35BE445B31B}" destId="{20966AA2-D443-49F1-BE81-DF750A307CC3}" srcOrd="5" destOrd="0" presId="urn:microsoft.com/office/officeart/2008/layout/VerticalCurvedList"/>
    <dgm:cxn modelId="{2076AD6B-EA75-47CA-BF1A-B55DC119A216}" type="presParOf" srcId="{B34C58EC-B58D-42F0-82A3-A35BE445B31B}" destId="{E811970F-DEFD-48E6-8FC2-C36A7B22F1C3}" srcOrd="6" destOrd="0" presId="urn:microsoft.com/office/officeart/2008/layout/VerticalCurvedList"/>
    <dgm:cxn modelId="{AB1060E5-4D6A-47EF-A02A-47C864ECFA4B}" type="presParOf" srcId="{E811970F-DEFD-48E6-8FC2-C36A7B22F1C3}" destId="{74161DCD-7B8C-4283-BA1F-CD2524C0D0BD}" srcOrd="0" destOrd="0" presId="urn:microsoft.com/office/officeart/2008/layout/VerticalCurvedList"/>
    <dgm:cxn modelId="{67D84D3D-CBA0-4F76-9527-4FAF47D318ED}" type="presParOf" srcId="{B34C58EC-B58D-42F0-82A3-A35BE445B31B}" destId="{F42CDB4A-4A27-4F14-BEBB-1DC7A0D92681}" srcOrd="7" destOrd="0" presId="urn:microsoft.com/office/officeart/2008/layout/VerticalCurvedList"/>
    <dgm:cxn modelId="{6ACE177F-E111-43DE-A7AF-ED9FA89CBAF7}" type="presParOf" srcId="{B34C58EC-B58D-42F0-82A3-A35BE445B31B}" destId="{E4C8332B-5110-4281-8DBA-B45C04DD1204}" srcOrd="8" destOrd="0" presId="urn:microsoft.com/office/officeart/2008/layout/VerticalCurvedList"/>
    <dgm:cxn modelId="{E1A5500A-2D3C-4BE2-B8A2-66EB9D75695F}" type="presParOf" srcId="{E4C8332B-5110-4281-8DBA-B45C04DD1204}" destId="{E12EAADC-43B5-41F2-816A-609EA2337A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37035-94C0-4819-BFF3-61BA57DA8ED8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270875C9-DB41-4CE6-839B-B1CF50172191}">
      <dgm:prSet phldrT="[Texto]"/>
      <dgm:spPr/>
      <dgm:t>
        <a:bodyPr/>
        <a:lstStyle/>
        <a:p>
          <a:r>
            <a:rPr lang="es-ES" dirty="0" smtClean="0"/>
            <a:t>Es una corriente de pensamiento Micro sociológica</a:t>
          </a:r>
          <a:endParaRPr lang="es-CL" dirty="0"/>
        </a:p>
      </dgm:t>
    </dgm:pt>
    <dgm:pt modelId="{1EF3FCED-D0AD-4CC8-8621-38D0964DBA2C}" type="parTrans" cxnId="{825CCB7D-91FB-40B6-AE61-DA1093F79B13}">
      <dgm:prSet/>
      <dgm:spPr/>
      <dgm:t>
        <a:bodyPr/>
        <a:lstStyle/>
        <a:p>
          <a:endParaRPr lang="es-CL"/>
        </a:p>
      </dgm:t>
    </dgm:pt>
    <dgm:pt modelId="{734F5F33-2C23-4250-AADB-9BD620C5558F}" type="sibTrans" cxnId="{825CCB7D-91FB-40B6-AE61-DA1093F79B13}">
      <dgm:prSet/>
      <dgm:spPr/>
      <dgm:t>
        <a:bodyPr/>
        <a:lstStyle/>
        <a:p>
          <a:endParaRPr lang="es-CL"/>
        </a:p>
      </dgm:t>
    </dgm:pt>
    <dgm:pt modelId="{109C7949-6D48-4B69-ACA7-6FEB1442B027}">
      <dgm:prSet phldrT="[Texto]"/>
      <dgm:spPr/>
      <dgm:t>
        <a:bodyPr/>
        <a:lstStyle/>
        <a:p>
          <a:r>
            <a:rPr lang="es-ES" dirty="0" smtClean="0"/>
            <a:t>Considera que el ser humano es básicamente distinto al resto de los Animales.</a:t>
          </a:r>
          <a:endParaRPr lang="es-CL" dirty="0"/>
        </a:p>
      </dgm:t>
    </dgm:pt>
    <dgm:pt modelId="{76D81AF7-5D56-4B3F-8F28-41D6A3053741}" type="parTrans" cxnId="{25E3096B-6BBE-41B7-88BC-3F8551024B7B}">
      <dgm:prSet/>
      <dgm:spPr/>
      <dgm:t>
        <a:bodyPr/>
        <a:lstStyle/>
        <a:p>
          <a:endParaRPr lang="es-CL"/>
        </a:p>
      </dgm:t>
    </dgm:pt>
    <dgm:pt modelId="{694FCA10-E2CB-41D3-81AD-2DBFD2ED9AA8}" type="sibTrans" cxnId="{25E3096B-6BBE-41B7-88BC-3F8551024B7B}">
      <dgm:prSet/>
      <dgm:spPr/>
      <dgm:t>
        <a:bodyPr/>
        <a:lstStyle/>
        <a:p>
          <a:endParaRPr lang="es-CL"/>
        </a:p>
      </dgm:t>
    </dgm:pt>
    <dgm:pt modelId="{1610127C-FC50-4BCD-9D15-CAED2D09E55D}" type="pres">
      <dgm:prSet presAssocID="{51E37035-94C0-4819-BFF3-61BA57DA8E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39B9581-2039-4C6E-90C8-0C29EC5167B6}" type="pres">
      <dgm:prSet presAssocID="{270875C9-DB41-4CE6-839B-B1CF501721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21FDA90-DC3D-479A-9F38-50A3C35C14B4}" type="pres">
      <dgm:prSet presAssocID="{734F5F33-2C23-4250-AADB-9BD620C5558F}" presName="spacer" presStyleCnt="0"/>
      <dgm:spPr/>
    </dgm:pt>
    <dgm:pt modelId="{F7469809-0E4B-4214-879C-533ECDA38EDD}" type="pres">
      <dgm:prSet presAssocID="{109C7949-6D48-4B69-ACA7-6FEB1442B02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A205467-11ED-43A9-A937-53C1C70F39B5}" type="presOf" srcId="{109C7949-6D48-4B69-ACA7-6FEB1442B027}" destId="{F7469809-0E4B-4214-879C-533ECDA38EDD}" srcOrd="0" destOrd="0" presId="urn:microsoft.com/office/officeart/2005/8/layout/vList2"/>
    <dgm:cxn modelId="{4632EC55-E833-48A0-8004-8A6061EADBF3}" type="presOf" srcId="{270875C9-DB41-4CE6-839B-B1CF50172191}" destId="{539B9581-2039-4C6E-90C8-0C29EC5167B6}" srcOrd="0" destOrd="0" presId="urn:microsoft.com/office/officeart/2005/8/layout/vList2"/>
    <dgm:cxn modelId="{FB392C64-3E48-4D3D-8B52-12B73214AB01}" type="presOf" srcId="{51E37035-94C0-4819-BFF3-61BA57DA8ED8}" destId="{1610127C-FC50-4BCD-9D15-CAED2D09E55D}" srcOrd="0" destOrd="0" presId="urn:microsoft.com/office/officeart/2005/8/layout/vList2"/>
    <dgm:cxn modelId="{25E3096B-6BBE-41B7-88BC-3F8551024B7B}" srcId="{51E37035-94C0-4819-BFF3-61BA57DA8ED8}" destId="{109C7949-6D48-4B69-ACA7-6FEB1442B027}" srcOrd="1" destOrd="0" parTransId="{76D81AF7-5D56-4B3F-8F28-41D6A3053741}" sibTransId="{694FCA10-E2CB-41D3-81AD-2DBFD2ED9AA8}"/>
    <dgm:cxn modelId="{825CCB7D-91FB-40B6-AE61-DA1093F79B13}" srcId="{51E37035-94C0-4819-BFF3-61BA57DA8ED8}" destId="{270875C9-DB41-4CE6-839B-B1CF50172191}" srcOrd="0" destOrd="0" parTransId="{1EF3FCED-D0AD-4CC8-8621-38D0964DBA2C}" sibTransId="{734F5F33-2C23-4250-AADB-9BD620C5558F}"/>
    <dgm:cxn modelId="{3D7DDD2F-10AE-433F-9832-EFD8311B9E79}" type="presParOf" srcId="{1610127C-FC50-4BCD-9D15-CAED2D09E55D}" destId="{539B9581-2039-4C6E-90C8-0C29EC5167B6}" srcOrd="0" destOrd="0" presId="urn:microsoft.com/office/officeart/2005/8/layout/vList2"/>
    <dgm:cxn modelId="{FA55F9C9-00A4-42A7-B197-BCBB0C054D77}" type="presParOf" srcId="{1610127C-FC50-4BCD-9D15-CAED2D09E55D}" destId="{321FDA90-DC3D-479A-9F38-50A3C35C14B4}" srcOrd="1" destOrd="0" presId="urn:microsoft.com/office/officeart/2005/8/layout/vList2"/>
    <dgm:cxn modelId="{442CA711-8856-4F5F-9702-A824AFF49E5E}" type="presParOf" srcId="{1610127C-FC50-4BCD-9D15-CAED2D09E55D}" destId="{F7469809-0E4B-4214-879C-533ECDA38ED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070B89-076C-4946-9B26-BFDF08DDE8EA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3F045E5-7A02-429B-BB7F-C57F02C83C8C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400" b="1" i="0" u="sng" dirty="0" smtClean="0"/>
            <a:t>La Prioridad de lo Social</a:t>
          </a:r>
          <a:endParaRPr lang="es-CL" sz="1400" b="1" i="0" u="sng" dirty="0"/>
        </a:p>
      </dgm:t>
    </dgm:pt>
    <dgm:pt modelId="{89BE5821-9388-47C8-9CFA-A14122EA16FC}" type="parTrans" cxnId="{66927A32-3C0F-4BD9-8473-754F21F5B039}">
      <dgm:prSet/>
      <dgm:spPr/>
      <dgm:t>
        <a:bodyPr/>
        <a:lstStyle/>
        <a:p>
          <a:endParaRPr lang="es-CL"/>
        </a:p>
      </dgm:t>
    </dgm:pt>
    <dgm:pt modelId="{13E82797-56BC-46BF-8453-710CA766F830}" type="sibTrans" cxnId="{66927A32-3C0F-4BD9-8473-754F21F5B039}">
      <dgm:prSet/>
      <dgm:spPr/>
      <dgm:t>
        <a:bodyPr/>
        <a:lstStyle/>
        <a:p>
          <a:endParaRPr lang="es-CL"/>
        </a:p>
      </dgm:t>
    </dgm:pt>
    <dgm:pt modelId="{F7E91975-4C2A-4B8E-91D7-94939A68A93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1200" dirty="0" smtClean="0"/>
            <a:t>Dio Prioridad al Mundo Social para comprender la experiencia social</a:t>
          </a:r>
          <a:endParaRPr lang="es-CL" sz="1200" dirty="0"/>
        </a:p>
      </dgm:t>
    </dgm:pt>
    <dgm:pt modelId="{162F3BF6-1D38-4C45-A9C5-CB89E59EC77E}" type="parTrans" cxnId="{2BBB798F-D718-4C68-8C69-81F363F7A03A}">
      <dgm:prSet/>
      <dgm:spPr/>
      <dgm:t>
        <a:bodyPr/>
        <a:lstStyle/>
        <a:p>
          <a:endParaRPr lang="es-CL"/>
        </a:p>
      </dgm:t>
    </dgm:pt>
    <dgm:pt modelId="{A9F7CB52-F470-4C49-B346-13D671A56BE5}" type="sibTrans" cxnId="{2BBB798F-D718-4C68-8C69-81F363F7A03A}">
      <dgm:prSet/>
      <dgm:spPr/>
      <dgm:t>
        <a:bodyPr/>
        <a:lstStyle/>
        <a:p>
          <a:endParaRPr lang="es-CL"/>
        </a:p>
      </dgm:t>
    </dgm:pt>
    <dgm:pt modelId="{77A2E77F-82C7-470C-83EF-755CD29DA995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sz="2400" b="1" u="sng" dirty="0" smtClean="0"/>
            <a:t>El Acto</a:t>
          </a:r>
          <a:endParaRPr lang="es-CL" sz="2400" b="1" u="sng" dirty="0"/>
        </a:p>
      </dgm:t>
    </dgm:pt>
    <dgm:pt modelId="{F86C27F0-484B-4B66-9A3E-4B944055902D}" type="parTrans" cxnId="{6B75875C-E56E-4ECA-B583-7DC32A637E18}">
      <dgm:prSet/>
      <dgm:spPr/>
      <dgm:t>
        <a:bodyPr/>
        <a:lstStyle/>
        <a:p>
          <a:endParaRPr lang="es-CL"/>
        </a:p>
      </dgm:t>
    </dgm:pt>
    <dgm:pt modelId="{D1C224D1-9A9C-4498-B0B2-F828D283D22C}" type="sibTrans" cxnId="{6B75875C-E56E-4ECA-B583-7DC32A637E18}">
      <dgm:prSet/>
      <dgm:spPr/>
      <dgm:t>
        <a:bodyPr/>
        <a:lstStyle/>
        <a:p>
          <a:endParaRPr lang="es-CL"/>
        </a:p>
      </dgm:t>
    </dgm:pt>
    <dgm:pt modelId="{4D9B728D-C034-451D-94E3-B8F269ACBFF3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400" dirty="0" smtClean="0"/>
            <a:t>Es la unidad mas primitiva e implica a una sola persona.</a:t>
          </a:r>
          <a:endParaRPr lang="es-CL" sz="1400" dirty="0"/>
        </a:p>
      </dgm:t>
    </dgm:pt>
    <dgm:pt modelId="{55405292-B1F8-4581-986F-45355AAF3B98}" type="parTrans" cxnId="{19A2308B-8963-458A-9730-72F18DD5EEE7}">
      <dgm:prSet/>
      <dgm:spPr/>
      <dgm:t>
        <a:bodyPr/>
        <a:lstStyle/>
        <a:p>
          <a:endParaRPr lang="es-CL"/>
        </a:p>
      </dgm:t>
    </dgm:pt>
    <dgm:pt modelId="{D28B7B1A-8E2D-4906-861A-54E0919A4763}" type="sibTrans" cxnId="{19A2308B-8963-458A-9730-72F18DD5EEE7}">
      <dgm:prSet/>
      <dgm:spPr/>
      <dgm:t>
        <a:bodyPr/>
        <a:lstStyle/>
        <a:p>
          <a:endParaRPr lang="es-CL"/>
        </a:p>
      </dgm:t>
    </dgm:pt>
    <dgm:pt modelId="{8BDD59D9-2DCB-4556-BC53-0CA5A319637B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b="1" u="sng" dirty="0" smtClean="0"/>
            <a:t>Los Gestos</a:t>
          </a:r>
          <a:endParaRPr lang="es-CL" sz="2400" b="1" u="sng" dirty="0"/>
        </a:p>
      </dgm:t>
    </dgm:pt>
    <dgm:pt modelId="{E99D8F40-8ABF-4BE4-A883-EBF210F12104}" type="parTrans" cxnId="{16D26F7C-55CA-4405-96EC-DE0F176E8823}">
      <dgm:prSet/>
      <dgm:spPr/>
      <dgm:t>
        <a:bodyPr/>
        <a:lstStyle/>
        <a:p>
          <a:endParaRPr lang="es-CL"/>
        </a:p>
      </dgm:t>
    </dgm:pt>
    <dgm:pt modelId="{BF61189D-F3D4-4295-96F1-D66763F9FD90}" type="sibTrans" cxnId="{16D26F7C-55CA-4405-96EC-DE0F176E8823}">
      <dgm:prSet/>
      <dgm:spPr/>
      <dgm:t>
        <a:bodyPr/>
        <a:lstStyle/>
        <a:p>
          <a:endParaRPr lang="es-CL"/>
        </a:p>
      </dgm:t>
    </dgm:pt>
    <dgm:pt modelId="{CE106E64-21B8-4DC5-B49A-27AD0406C53E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400" dirty="0" smtClean="0"/>
            <a:t>Es el mecanismo básico del Acto social, y del proceso social en general y que implica a dos o más personas.</a:t>
          </a:r>
          <a:endParaRPr lang="es-CL" sz="1400" dirty="0"/>
        </a:p>
      </dgm:t>
    </dgm:pt>
    <dgm:pt modelId="{E279E4CB-A92E-486A-8F3A-66FAADABF692}" type="parTrans" cxnId="{4B5ABD89-264F-46DB-9C9E-05130DD486FB}">
      <dgm:prSet/>
      <dgm:spPr/>
      <dgm:t>
        <a:bodyPr/>
        <a:lstStyle/>
        <a:p>
          <a:endParaRPr lang="es-CL"/>
        </a:p>
      </dgm:t>
    </dgm:pt>
    <dgm:pt modelId="{262974FB-62D9-4F6E-ACAF-E1A6AAD2EC98}" type="sibTrans" cxnId="{4B5ABD89-264F-46DB-9C9E-05130DD486FB}">
      <dgm:prSet/>
      <dgm:spPr/>
      <dgm:t>
        <a:bodyPr/>
        <a:lstStyle/>
        <a:p>
          <a:endParaRPr lang="es-CL"/>
        </a:p>
      </dgm:t>
    </dgm:pt>
    <dgm:pt modelId="{6BA69FCC-C52B-4BCE-9BA2-1C7B4FD8FF9C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400" dirty="0" smtClean="0"/>
            <a:t>Los humanos poseen la capacidad de emplear gestos Significantes</a:t>
          </a:r>
          <a:endParaRPr lang="es-CL" sz="1400" dirty="0"/>
        </a:p>
      </dgm:t>
    </dgm:pt>
    <dgm:pt modelId="{FFF5F514-0F52-4614-A13E-280B75D72E1B}" type="parTrans" cxnId="{6B60392E-93CE-4919-8ED4-EC813E3579B8}">
      <dgm:prSet/>
      <dgm:spPr/>
      <dgm:t>
        <a:bodyPr/>
        <a:lstStyle/>
        <a:p>
          <a:endParaRPr lang="es-CL"/>
        </a:p>
      </dgm:t>
    </dgm:pt>
    <dgm:pt modelId="{2DAAF5C8-9F9B-414B-B6A0-5FDB21092B29}" type="sibTrans" cxnId="{6B60392E-93CE-4919-8ED4-EC813E3579B8}">
      <dgm:prSet/>
      <dgm:spPr/>
      <dgm:t>
        <a:bodyPr/>
        <a:lstStyle/>
        <a:p>
          <a:endParaRPr lang="es-CL"/>
        </a:p>
      </dgm:t>
    </dgm:pt>
    <dgm:pt modelId="{2C36E4C0-4A2E-4026-BAC7-695E25F4CA01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endParaRPr lang="es-CL" sz="1400" dirty="0"/>
        </a:p>
      </dgm:t>
    </dgm:pt>
    <dgm:pt modelId="{324F5618-C1C2-41A9-BC6E-C585BC41E55F}" type="parTrans" cxnId="{1D7E53D1-06FB-4614-A15A-9A9B96B06A7B}">
      <dgm:prSet/>
      <dgm:spPr/>
      <dgm:t>
        <a:bodyPr/>
        <a:lstStyle/>
        <a:p>
          <a:endParaRPr lang="es-CL"/>
        </a:p>
      </dgm:t>
    </dgm:pt>
    <dgm:pt modelId="{BFB63780-0690-4C67-9F36-F2115F377792}" type="sibTrans" cxnId="{1D7E53D1-06FB-4614-A15A-9A9B96B06A7B}">
      <dgm:prSet/>
      <dgm:spPr/>
      <dgm:t>
        <a:bodyPr/>
        <a:lstStyle/>
        <a:p>
          <a:endParaRPr lang="es-CL"/>
        </a:p>
      </dgm:t>
    </dgm:pt>
    <dgm:pt modelId="{E8CCAC63-7BD4-4358-BED1-51EEDCB0D857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CL" sz="1400" dirty="0"/>
        </a:p>
      </dgm:t>
    </dgm:pt>
    <dgm:pt modelId="{85A4C8F1-E9C9-438B-A4A8-1B623C66C659}" type="parTrans" cxnId="{A0647DAE-46E9-4B2D-9583-1493C768E68C}">
      <dgm:prSet/>
      <dgm:spPr/>
      <dgm:t>
        <a:bodyPr/>
        <a:lstStyle/>
        <a:p>
          <a:endParaRPr lang="es-CL"/>
        </a:p>
      </dgm:t>
    </dgm:pt>
    <dgm:pt modelId="{3A7CCA6F-044F-4943-898C-D86E382EA0B4}" type="sibTrans" cxnId="{A0647DAE-46E9-4B2D-9583-1493C768E68C}">
      <dgm:prSet/>
      <dgm:spPr/>
      <dgm:t>
        <a:bodyPr/>
        <a:lstStyle/>
        <a:p>
          <a:endParaRPr lang="es-CL"/>
        </a:p>
      </dgm:t>
    </dgm:pt>
    <dgm:pt modelId="{79253DEC-3AC2-46B5-A0AB-86D949BA2980}" type="pres">
      <dgm:prSet presAssocID="{BC070B89-076C-4946-9B26-BFDF08DDE8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42FCB84-65B8-4402-9370-7281AFB0C780}" type="pres">
      <dgm:prSet presAssocID="{E3F045E5-7A02-429B-BB7F-C57F02C83C8C}" presName="node" presStyleLbl="node1" presStyleIdx="0" presStyleCnt="3" custScaleX="70200" custScaleY="5747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280FC9D-36E4-4D76-A404-BB50F8D7FDC6}" type="pres">
      <dgm:prSet presAssocID="{13E82797-56BC-46BF-8453-710CA766F830}" presName="sibTrans" presStyleCnt="0"/>
      <dgm:spPr/>
    </dgm:pt>
    <dgm:pt modelId="{82DFFCEC-4179-4E4B-859A-2A0DC669D0DB}" type="pres">
      <dgm:prSet presAssocID="{77A2E77F-82C7-470C-83EF-755CD29DA995}" presName="node" presStyleLbl="node1" presStyleIdx="1" presStyleCnt="3" custScaleX="80773" custScaleY="5237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7C1F8B9-7EAF-492B-927B-3B1AC25D05AF}" type="pres">
      <dgm:prSet presAssocID="{D1C224D1-9A9C-4498-B0B2-F828D283D22C}" presName="sibTrans" presStyleCnt="0"/>
      <dgm:spPr/>
    </dgm:pt>
    <dgm:pt modelId="{DBB53C1A-76E1-467A-AB7B-3A2BD5F733ED}" type="pres">
      <dgm:prSet presAssocID="{8BDD59D9-2DCB-4556-BC53-0CA5A319637B}" presName="node" presStyleLbl="node1" presStyleIdx="2" presStyleCnt="3" custScaleY="7718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6927A32-3C0F-4BD9-8473-754F21F5B039}" srcId="{BC070B89-076C-4946-9B26-BFDF08DDE8EA}" destId="{E3F045E5-7A02-429B-BB7F-C57F02C83C8C}" srcOrd="0" destOrd="0" parTransId="{89BE5821-9388-47C8-9CFA-A14122EA16FC}" sibTransId="{13E82797-56BC-46BF-8453-710CA766F830}"/>
    <dgm:cxn modelId="{2BBB798F-D718-4C68-8C69-81F363F7A03A}" srcId="{E3F045E5-7A02-429B-BB7F-C57F02C83C8C}" destId="{F7E91975-4C2A-4B8E-91D7-94939A68A93B}" srcOrd="0" destOrd="0" parTransId="{162F3BF6-1D38-4C45-A9C5-CB89E59EC77E}" sibTransId="{A9F7CB52-F470-4C49-B346-13D671A56BE5}"/>
    <dgm:cxn modelId="{9BF3471E-2CC1-49E0-ADE1-DBD9ADE8F5C4}" type="presOf" srcId="{CE106E64-21B8-4DC5-B49A-27AD0406C53E}" destId="{DBB53C1A-76E1-467A-AB7B-3A2BD5F733ED}" srcOrd="0" destOrd="1" presId="urn:microsoft.com/office/officeart/2005/8/layout/hList6"/>
    <dgm:cxn modelId="{16D26F7C-55CA-4405-96EC-DE0F176E8823}" srcId="{BC070B89-076C-4946-9B26-BFDF08DDE8EA}" destId="{8BDD59D9-2DCB-4556-BC53-0CA5A319637B}" srcOrd="2" destOrd="0" parTransId="{E99D8F40-8ABF-4BE4-A883-EBF210F12104}" sibTransId="{BF61189D-F3D4-4295-96F1-D66763F9FD90}"/>
    <dgm:cxn modelId="{C37F7ABB-99DA-4152-9494-912974397EA7}" type="presOf" srcId="{6BA69FCC-C52B-4BCE-9BA2-1C7B4FD8FF9C}" destId="{DBB53C1A-76E1-467A-AB7B-3A2BD5F733ED}" srcOrd="0" destOrd="3" presId="urn:microsoft.com/office/officeart/2005/8/layout/hList6"/>
    <dgm:cxn modelId="{19BD764F-9657-4FE8-BB35-0DF7C18D82CF}" type="presOf" srcId="{E8CCAC63-7BD4-4358-BED1-51EEDCB0D857}" destId="{DBB53C1A-76E1-467A-AB7B-3A2BD5F733ED}" srcOrd="0" destOrd="2" presId="urn:microsoft.com/office/officeart/2005/8/layout/hList6"/>
    <dgm:cxn modelId="{1D7E53D1-06FB-4614-A15A-9A9B96B06A7B}" srcId="{77A2E77F-82C7-470C-83EF-755CD29DA995}" destId="{2C36E4C0-4A2E-4026-BAC7-695E25F4CA01}" srcOrd="1" destOrd="0" parTransId="{324F5618-C1C2-41A9-BC6E-C585BC41E55F}" sibTransId="{BFB63780-0690-4C67-9F36-F2115F377792}"/>
    <dgm:cxn modelId="{64DEE6D7-BEF1-40C6-830D-1E5A58B05DE4}" type="presOf" srcId="{E3F045E5-7A02-429B-BB7F-C57F02C83C8C}" destId="{342FCB84-65B8-4402-9370-7281AFB0C780}" srcOrd="0" destOrd="0" presId="urn:microsoft.com/office/officeart/2005/8/layout/hList6"/>
    <dgm:cxn modelId="{19A2308B-8963-458A-9730-72F18DD5EEE7}" srcId="{77A2E77F-82C7-470C-83EF-755CD29DA995}" destId="{4D9B728D-C034-451D-94E3-B8F269ACBFF3}" srcOrd="0" destOrd="0" parTransId="{55405292-B1F8-4581-986F-45355AAF3B98}" sibTransId="{D28B7B1A-8E2D-4906-861A-54E0919A4763}"/>
    <dgm:cxn modelId="{6B60392E-93CE-4919-8ED4-EC813E3579B8}" srcId="{8BDD59D9-2DCB-4556-BC53-0CA5A319637B}" destId="{6BA69FCC-C52B-4BCE-9BA2-1C7B4FD8FF9C}" srcOrd="2" destOrd="0" parTransId="{FFF5F514-0F52-4614-A13E-280B75D72E1B}" sibTransId="{2DAAF5C8-9F9B-414B-B6A0-5FDB21092B29}"/>
    <dgm:cxn modelId="{81E6962F-727E-45D6-90E2-817080AED5D0}" type="presOf" srcId="{2C36E4C0-4A2E-4026-BAC7-695E25F4CA01}" destId="{82DFFCEC-4179-4E4B-859A-2A0DC669D0DB}" srcOrd="0" destOrd="2" presId="urn:microsoft.com/office/officeart/2005/8/layout/hList6"/>
    <dgm:cxn modelId="{949A4226-145E-4280-AE3A-FE899CCC3368}" type="presOf" srcId="{BC070B89-076C-4946-9B26-BFDF08DDE8EA}" destId="{79253DEC-3AC2-46B5-A0AB-86D949BA2980}" srcOrd="0" destOrd="0" presId="urn:microsoft.com/office/officeart/2005/8/layout/hList6"/>
    <dgm:cxn modelId="{8FB7F5C8-54BD-41AF-8769-8EE41853D93B}" type="presOf" srcId="{8BDD59D9-2DCB-4556-BC53-0CA5A319637B}" destId="{DBB53C1A-76E1-467A-AB7B-3A2BD5F733ED}" srcOrd="0" destOrd="0" presId="urn:microsoft.com/office/officeart/2005/8/layout/hList6"/>
    <dgm:cxn modelId="{1AACDDD0-52E4-4609-8DAD-E92C1BA544DB}" type="presOf" srcId="{F7E91975-4C2A-4B8E-91D7-94939A68A93B}" destId="{342FCB84-65B8-4402-9370-7281AFB0C780}" srcOrd="0" destOrd="1" presId="urn:microsoft.com/office/officeart/2005/8/layout/hList6"/>
    <dgm:cxn modelId="{9047251C-82C1-490C-9372-7CBCF3502DEF}" type="presOf" srcId="{4D9B728D-C034-451D-94E3-B8F269ACBFF3}" destId="{82DFFCEC-4179-4E4B-859A-2A0DC669D0DB}" srcOrd="0" destOrd="1" presId="urn:microsoft.com/office/officeart/2005/8/layout/hList6"/>
    <dgm:cxn modelId="{A0647DAE-46E9-4B2D-9583-1493C768E68C}" srcId="{8BDD59D9-2DCB-4556-BC53-0CA5A319637B}" destId="{E8CCAC63-7BD4-4358-BED1-51EEDCB0D857}" srcOrd="1" destOrd="0" parTransId="{85A4C8F1-E9C9-438B-A4A8-1B623C66C659}" sibTransId="{3A7CCA6F-044F-4943-898C-D86E382EA0B4}"/>
    <dgm:cxn modelId="{4B5ABD89-264F-46DB-9C9E-05130DD486FB}" srcId="{8BDD59D9-2DCB-4556-BC53-0CA5A319637B}" destId="{CE106E64-21B8-4DC5-B49A-27AD0406C53E}" srcOrd="0" destOrd="0" parTransId="{E279E4CB-A92E-486A-8F3A-66FAADABF692}" sibTransId="{262974FB-62D9-4F6E-ACAF-E1A6AAD2EC98}"/>
    <dgm:cxn modelId="{2E0BFE07-614B-4789-A8E8-EE094240620D}" type="presOf" srcId="{77A2E77F-82C7-470C-83EF-755CD29DA995}" destId="{82DFFCEC-4179-4E4B-859A-2A0DC669D0DB}" srcOrd="0" destOrd="0" presId="urn:microsoft.com/office/officeart/2005/8/layout/hList6"/>
    <dgm:cxn modelId="{6B75875C-E56E-4ECA-B583-7DC32A637E18}" srcId="{BC070B89-076C-4946-9B26-BFDF08DDE8EA}" destId="{77A2E77F-82C7-470C-83EF-755CD29DA995}" srcOrd="1" destOrd="0" parTransId="{F86C27F0-484B-4B66-9A3E-4B944055902D}" sibTransId="{D1C224D1-9A9C-4498-B0B2-F828D283D22C}"/>
    <dgm:cxn modelId="{A9144360-6243-4F77-8DFD-73DE935025D1}" type="presParOf" srcId="{79253DEC-3AC2-46B5-A0AB-86D949BA2980}" destId="{342FCB84-65B8-4402-9370-7281AFB0C780}" srcOrd="0" destOrd="0" presId="urn:microsoft.com/office/officeart/2005/8/layout/hList6"/>
    <dgm:cxn modelId="{6A84DE6E-0290-408B-BB7B-BCEA7A720A02}" type="presParOf" srcId="{79253DEC-3AC2-46B5-A0AB-86D949BA2980}" destId="{1280FC9D-36E4-4D76-A404-BB50F8D7FDC6}" srcOrd="1" destOrd="0" presId="urn:microsoft.com/office/officeart/2005/8/layout/hList6"/>
    <dgm:cxn modelId="{3C82BA2E-67CE-4447-8F1F-CA89A1DD6577}" type="presParOf" srcId="{79253DEC-3AC2-46B5-A0AB-86D949BA2980}" destId="{82DFFCEC-4179-4E4B-859A-2A0DC669D0DB}" srcOrd="2" destOrd="0" presId="urn:microsoft.com/office/officeart/2005/8/layout/hList6"/>
    <dgm:cxn modelId="{9406945B-B2AE-424A-A124-E8C671C08A41}" type="presParOf" srcId="{79253DEC-3AC2-46B5-A0AB-86D949BA2980}" destId="{97C1F8B9-7EAF-492B-927B-3B1AC25D05AF}" srcOrd="3" destOrd="0" presId="urn:microsoft.com/office/officeart/2005/8/layout/hList6"/>
    <dgm:cxn modelId="{64F4EC26-0132-41A7-96F9-EA9BA60CEE84}" type="presParOf" srcId="{79253DEC-3AC2-46B5-A0AB-86D949BA2980}" destId="{DBB53C1A-76E1-467A-AB7B-3A2BD5F733E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A0237-D6A3-4143-9644-9EB32B635DC5}">
      <dsp:nvSpPr>
        <dsp:cNvPr id="0" name=""/>
        <dsp:cNvSpPr/>
      </dsp:nvSpPr>
      <dsp:spPr>
        <a:xfrm>
          <a:off x="-4512867" y="-692022"/>
          <a:ext cx="5376037" cy="5376037"/>
        </a:xfrm>
        <a:prstGeom prst="blockArc">
          <a:avLst>
            <a:gd name="adj1" fmla="val 18900000"/>
            <a:gd name="adj2" fmla="val 2700000"/>
            <a:gd name="adj3" fmla="val 402"/>
          </a:avLst>
        </a:pr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77F56-02DD-486F-8439-58DC53DD7E62}">
      <dsp:nvSpPr>
        <dsp:cNvPr id="0" name=""/>
        <dsp:cNvSpPr/>
      </dsp:nvSpPr>
      <dsp:spPr>
        <a:xfrm>
          <a:off x="452135" y="306904"/>
          <a:ext cx="6093871" cy="614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6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INTERACCIONISMO</a:t>
          </a:r>
          <a:endParaRPr lang="es-CL" sz="3200" kern="1200" dirty="0"/>
        </a:p>
      </dsp:txBody>
      <dsp:txXfrm>
        <a:off x="452135" y="306904"/>
        <a:ext cx="6093871" cy="614128"/>
      </dsp:txXfrm>
    </dsp:sp>
    <dsp:sp modelId="{45D7A96A-740A-49F4-804C-805D2D4AF6A2}">
      <dsp:nvSpPr>
        <dsp:cNvPr id="0" name=""/>
        <dsp:cNvSpPr/>
      </dsp:nvSpPr>
      <dsp:spPr>
        <a:xfrm>
          <a:off x="68305" y="230138"/>
          <a:ext cx="767660" cy="767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BECE1-5C12-4836-BAB5-042BD80847A7}">
      <dsp:nvSpPr>
        <dsp:cNvPr id="0" name=""/>
        <dsp:cNvSpPr/>
      </dsp:nvSpPr>
      <dsp:spPr>
        <a:xfrm>
          <a:off x="804229" y="1228256"/>
          <a:ext cx="5741777" cy="614128"/>
        </a:xfrm>
        <a:prstGeom prst="rect">
          <a:avLst/>
        </a:prstGeom>
        <a:solidFill>
          <a:schemeClr val="accent2">
            <a:hueOff val="151055"/>
            <a:satOff val="-15998"/>
            <a:lumOff val="-3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6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SIMBOLISMO</a:t>
          </a:r>
          <a:endParaRPr lang="es-CL" sz="3200" kern="1200" dirty="0"/>
        </a:p>
      </dsp:txBody>
      <dsp:txXfrm>
        <a:off x="804229" y="1228256"/>
        <a:ext cx="5741777" cy="614128"/>
      </dsp:txXfrm>
    </dsp:sp>
    <dsp:sp modelId="{89FBBC52-21C5-40D5-8FAA-1CB506329454}">
      <dsp:nvSpPr>
        <dsp:cNvPr id="0" name=""/>
        <dsp:cNvSpPr/>
      </dsp:nvSpPr>
      <dsp:spPr>
        <a:xfrm>
          <a:off x="420398" y="1151490"/>
          <a:ext cx="767660" cy="767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151055"/>
              <a:satOff val="-15998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66AA2-D443-49F1-BE81-DF750A307CC3}">
      <dsp:nvSpPr>
        <dsp:cNvPr id="0" name=""/>
        <dsp:cNvSpPr/>
      </dsp:nvSpPr>
      <dsp:spPr>
        <a:xfrm>
          <a:off x="804229" y="2149607"/>
          <a:ext cx="5741777" cy="614128"/>
        </a:xfrm>
        <a:prstGeom prst="rect">
          <a:avLst/>
        </a:prstGeom>
        <a:solidFill>
          <a:schemeClr val="accent2">
            <a:hueOff val="302110"/>
            <a:satOff val="-31995"/>
            <a:lumOff val="-78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6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PRAGMATISMO</a:t>
          </a:r>
          <a:endParaRPr lang="es-CL" sz="3200" kern="1200" dirty="0"/>
        </a:p>
      </dsp:txBody>
      <dsp:txXfrm>
        <a:off x="804229" y="2149607"/>
        <a:ext cx="5741777" cy="614128"/>
      </dsp:txXfrm>
    </dsp:sp>
    <dsp:sp modelId="{74161DCD-7B8C-4283-BA1F-CD2524C0D0BD}">
      <dsp:nvSpPr>
        <dsp:cNvPr id="0" name=""/>
        <dsp:cNvSpPr/>
      </dsp:nvSpPr>
      <dsp:spPr>
        <a:xfrm>
          <a:off x="420398" y="2072841"/>
          <a:ext cx="767660" cy="767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302110"/>
              <a:satOff val="-31995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2CDB4A-4A27-4F14-BEBB-1DC7A0D92681}">
      <dsp:nvSpPr>
        <dsp:cNvPr id="0" name=""/>
        <dsp:cNvSpPr/>
      </dsp:nvSpPr>
      <dsp:spPr>
        <a:xfrm>
          <a:off x="452135" y="3070959"/>
          <a:ext cx="6093871" cy="614128"/>
        </a:xfrm>
        <a:prstGeom prst="rect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6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CONDUCTISMO</a:t>
          </a:r>
          <a:endParaRPr lang="es-CL" sz="3200" kern="1200" dirty="0"/>
        </a:p>
      </dsp:txBody>
      <dsp:txXfrm>
        <a:off x="452135" y="3070959"/>
        <a:ext cx="6093871" cy="614128"/>
      </dsp:txXfrm>
    </dsp:sp>
    <dsp:sp modelId="{E12EAADC-43B5-41F2-816A-609EA2337A61}">
      <dsp:nvSpPr>
        <dsp:cNvPr id="0" name=""/>
        <dsp:cNvSpPr/>
      </dsp:nvSpPr>
      <dsp:spPr>
        <a:xfrm>
          <a:off x="68305" y="2994193"/>
          <a:ext cx="767660" cy="7676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453165"/>
              <a:satOff val="-47993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B9581-2039-4C6E-90C8-0C29EC5167B6}">
      <dsp:nvSpPr>
        <dsp:cNvPr id="0" name=""/>
        <dsp:cNvSpPr/>
      </dsp:nvSpPr>
      <dsp:spPr>
        <a:xfrm>
          <a:off x="0" y="65648"/>
          <a:ext cx="4824536" cy="1347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Es una corriente de pensamiento Micro sociológica</a:t>
          </a:r>
          <a:endParaRPr lang="es-CL" sz="2400" kern="1200" dirty="0"/>
        </a:p>
      </dsp:txBody>
      <dsp:txXfrm>
        <a:off x="65796" y="131444"/>
        <a:ext cx="4692944" cy="1216248"/>
      </dsp:txXfrm>
    </dsp:sp>
    <dsp:sp modelId="{F7469809-0E4B-4214-879C-533ECDA38EDD}">
      <dsp:nvSpPr>
        <dsp:cNvPr id="0" name=""/>
        <dsp:cNvSpPr/>
      </dsp:nvSpPr>
      <dsp:spPr>
        <a:xfrm>
          <a:off x="0" y="1482608"/>
          <a:ext cx="4824536" cy="1347840"/>
        </a:xfrm>
        <a:prstGeom prst="roundRect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Considera que el ser humano es básicamente distinto al resto de los Animales.</a:t>
          </a:r>
          <a:endParaRPr lang="es-CL" sz="2400" kern="1200" dirty="0"/>
        </a:p>
      </dsp:txBody>
      <dsp:txXfrm>
        <a:off x="65796" y="1548404"/>
        <a:ext cx="4692944" cy="1216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FCB84-65B8-4402-9370-7281AFB0C780}">
      <dsp:nvSpPr>
        <dsp:cNvPr id="0" name=""/>
        <dsp:cNvSpPr/>
      </dsp:nvSpPr>
      <dsp:spPr>
        <a:xfrm rot="16200000">
          <a:off x="-236630" y="1100731"/>
          <a:ext cx="2335824" cy="1862536"/>
        </a:xfrm>
        <a:prstGeom prst="flowChartManualOperation">
          <a:avLst/>
        </a:prstGeom>
        <a:solidFill>
          <a:schemeClr val="accent4">
            <a:tint val="70000"/>
            <a:lumMod val="104000"/>
          </a:schemeClr>
        </a:solidFill>
        <a:ln w="9525" cap="rnd" cmpd="sng" algn="ctr">
          <a:solidFill>
            <a:schemeClr val="accent4">
              <a:shade val="9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0" tIns="0" rIns="8890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i="0" u="sng" kern="1200" dirty="0" smtClean="0"/>
            <a:t>La Prioridad de lo Social</a:t>
          </a:r>
          <a:endParaRPr lang="es-CL" sz="1400" b="1" i="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Dio Prioridad al Mundo Social para comprender la experiencia social</a:t>
          </a:r>
          <a:endParaRPr lang="es-CL" sz="1200" kern="1200" dirty="0"/>
        </a:p>
      </dsp:txBody>
      <dsp:txXfrm rot="5400000">
        <a:off x="14" y="1331252"/>
        <a:ext cx="1862536" cy="1401494"/>
      </dsp:txXfrm>
    </dsp:sp>
    <dsp:sp modelId="{82DFFCEC-4179-4E4B-859A-2A0DC669D0DB}">
      <dsp:nvSpPr>
        <dsp:cNvPr id="0" name=""/>
        <dsp:cNvSpPr/>
      </dsp:nvSpPr>
      <dsp:spPr>
        <a:xfrm rot="16200000">
          <a:off x="2068726" y="960471"/>
          <a:ext cx="2128682" cy="2143057"/>
        </a:xfrm>
        <a:prstGeom prst="flowChartManualOperation">
          <a:avLst/>
        </a:prstGeom>
        <a:solidFill>
          <a:schemeClr val="accent6">
            <a:tint val="70000"/>
            <a:lumMod val="104000"/>
          </a:schemeClr>
        </a:solidFill>
        <a:ln w="9525" cap="rnd" cmpd="sng" algn="ctr">
          <a:solidFill>
            <a:schemeClr val="accent6">
              <a:shade val="9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u="sng" kern="1200" dirty="0" smtClean="0"/>
            <a:t>El Acto</a:t>
          </a:r>
          <a:endParaRPr lang="es-CL" sz="2400" b="1" u="sng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 la unidad mas primitiva e implica a una sola persona.</a:t>
          </a:r>
          <a:endParaRPr lang="es-CL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400" kern="1200" dirty="0"/>
        </a:p>
      </dsp:txBody>
      <dsp:txXfrm rot="5400000">
        <a:off x="2061539" y="1393394"/>
        <a:ext cx="2143057" cy="1277210"/>
      </dsp:txXfrm>
    </dsp:sp>
    <dsp:sp modelId="{DBB53C1A-76E1-467A-AB7B-3A2BD5F733ED}">
      <dsp:nvSpPr>
        <dsp:cNvPr id="0" name=""/>
        <dsp:cNvSpPr/>
      </dsp:nvSpPr>
      <dsp:spPr>
        <a:xfrm rot="16200000">
          <a:off x="4161778" y="705407"/>
          <a:ext cx="3136798" cy="2653185"/>
        </a:xfrm>
        <a:prstGeom prst="flowChartManualOperation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u="sng" kern="1200" dirty="0" smtClean="0"/>
            <a:t>Los Gestos</a:t>
          </a:r>
          <a:endParaRPr lang="es-CL" sz="2400" b="1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Es el mecanismo básico del Acto social, y del proceso social en general y que implica a dos o más personas.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Los humanos poseen la capacidad de emplear gestos Significantes</a:t>
          </a:r>
          <a:endParaRPr lang="es-CL" sz="1400" kern="1200" dirty="0"/>
        </a:p>
      </dsp:txBody>
      <dsp:txXfrm rot="5400000">
        <a:off x="4403585" y="1090960"/>
        <a:ext cx="2653185" cy="1882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305C7-3818-4CF6-BD45-A91606282A3B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84CA2-2F22-4ACC-A0DC-21FFFD9D9A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131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CBAE4-640E-4C02-99FE-90619E237DBF}" type="slidenum">
              <a:rPr lang="es-CL" smtClean="0">
                <a:solidFill>
                  <a:prstClr val="black"/>
                </a:solidFill>
              </a:rPr>
              <a:pPr/>
              <a:t>1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85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6728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9496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1478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53248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5003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9042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23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1806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2C3-B9E7-4F11-98B1-2C389424CE07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4E9E1D-E909-4DBC-994B-046E6A4917CE}" type="slidenum">
              <a:rPr lang="es-CL" smtClean="0">
                <a:solidFill>
                  <a:srgbClr val="292934"/>
                </a:solidFill>
              </a:rPr>
              <a:pPr/>
              <a:t>‹Nº›</a:t>
            </a:fld>
            <a:endParaRPr lang="es-CL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904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C0200-27DF-470E-BE08-86ED499A99C9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056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AF67-B276-4C04-B0FA-BA82B52E33F0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</p:spTree>
    <p:extLst>
      <p:ext uri="{BB962C8B-B14F-4D97-AF65-F5344CB8AC3E}">
        <p14:creationId xmlns:p14="http://schemas.microsoft.com/office/powerpoint/2010/main" val="347263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7420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C17-28BB-4DE2-BD6E-B654F61CE985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82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B0FC-D464-494D-9B5C-F782067AB17A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4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715-B49F-4DD9-8BFC-69D6935A656E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050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39FF-C900-4698-B006-A95E78A0EB84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547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F68E-B56A-4381-942F-18867F5315CE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0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CFD07-0DA0-4851-9DD2-7F957E6565F2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4E9E1D-E909-4DBC-994B-046E6A4917CE}" type="slidenum">
              <a:rPr lang="es-CL" smtClean="0">
                <a:solidFill>
                  <a:srgbClr val="292934"/>
                </a:solidFill>
              </a:rPr>
              <a:pPr/>
              <a:t>‹Nº›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3318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24CF-FE1A-4DD0-848B-93EB712C15C2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222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F10F-30A6-482B-B10E-E0BBEE8BBE75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01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335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365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738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119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0308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681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4009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76156-8501-47A9-B2B6-137D9E3B10AF}" type="datetimeFigureOut">
              <a:rPr lang="es-CL" smtClean="0"/>
              <a:pPr/>
              <a:t>30-06-2020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35C73E-FA4A-4F04-8203-FE6E09B4982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863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8BBDC11-FFA0-42A7-B987-17D15552AE9D}" type="datetime1">
              <a:rPr lang="es-CL" smtClean="0">
                <a:solidFill>
                  <a:srgbClr val="292934"/>
                </a:solidFill>
              </a:rPr>
              <a:pPr/>
              <a:t>30-06-2020</a:t>
            </a:fld>
            <a:endParaRPr lang="es-CL">
              <a:solidFill>
                <a:srgbClr val="29293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44E9E1D-E909-4DBC-994B-046E6A4917CE}" type="slidenum">
              <a:rPr lang="es-CL" smtClean="0">
                <a:solidFill>
                  <a:srgbClr val="D2533C"/>
                </a:solidFill>
              </a:rPr>
              <a:pPr/>
              <a:t>‹Nº›</a:t>
            </a:fld>
            <a:endParaRPr lang="es-CL">
              <a:solidFill>
                <a:srgbClr val="D2533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60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89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18356" y="2207409"/>
            <a:ext cx="8568952" cy="1260140"/>
          </a:xfrm>
        </p:spPr>
        <p:txBody>
          <a:bodyPr/>
          <a:lstStyle/>
          <a:p>
            <a:pPr algn="ctr"/>
            <a:r>
              <a:rPr lang="es-MX" sz="3600" dirty="0">
                <a:latin typeface="+mn-lt"/>
              </a:rPr>
              <a:t>FILOSOFÍA 3° MEDIO</a:t>
            </a:r>
            <a:endParaRPr lang="es-CL" sz="36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1849" y="6419665"/>
            <a:ext cx="8291264" cy="576064"/>
          </a:xfrm>
        </p:spPr>
        <p:txBody>
          <a:bodyPr>
            <a:normAutofit/>
          </a:bodyPr>
          <a:lstStyle/>
          <a:p>
            <a:pPr algn="ctr"/>
            <a:r>
              <a:rPr lang="es-MX" sz="2400" dirty="0">
                <a:latin typeface="Calibri" panose="020F0502020204030204" pitchFamily="34" charset="0"/>
                <a:cs typeface="Calibri" panose="020F0502020204030204" pitchFamily="34" charset="0"/>
              </a:rPr>
              <a:t>Colegio tecnológico Pulmahue Rancagua</a:t>
            </a:r>
            <a:endParaRPr 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4" y="44624"/>
            <a:ext cx="1157300" cy="1296144"/>
          </a:xfrm>
          <a:prstGeom prst="rect">
            <a:avLst/>
          </a:prstGeom>
          <a:pattFill prst="pct75">
            <a:fgClr>
              <a:srgbClr val="00B050"/>
            </a:fgClr>
            <a:bgClr>
              <a:schemeClr val="bg1"/>
            </a:bgClr>
          </a:pattFill>
          <a:effectLst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  <a:softEdge rad="50800"/>
          </a:effec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7445425" y="260648"/>
            <a:ext cx="1368277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12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Fecha: </a:t>
            </a:r>
          </a:p>
          <a:p>
            <a:pPr algn="ctr"/>
            <a:r>
              <a:rPr lang="es-MX" sz="1200" dirty="0" smtClean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</a:t>
            </a:r>
            <a:r>
              <a:rPr lang="es-MX" sz="1200" dirty="0" smtClean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JUNIO 2020</a:t>
            </a:r>
            <a:endParaRPr lang="es-MX" sz="1200" dirty="0">
              <a:solidFill>
                <a:srgbClr val="29293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MX" sz="12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6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MX" sz="16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1600" dirty="0">
              <a:solidFill>
                <a:srgbClr val="29293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47474" y="4115621"/>
            <a:ext cx="8568952" cy="1401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Docente: LAUTARO BAHAMONDE MANSILLA</a:t>
            </a:r>
          </a:p>
          <a:p>
            <a:r>
              <a:rPr lang="es-MX" sz="20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clase n°: </a:t>
            </a:r>
            <a:r>
              <a:rPr lang="es-MX" sz="2000" dirty="0" smtClean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endParaRPr lang="es-MX" sz="2000" dirty="0">
              <a:solidFill>
                <a:srgbClr val="29293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MX" sz="20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Curso: 3° AÑO MEDIO</a:t>
            </a:r>
          </a:p>
          <a:p>
            <a:r>
              <a:rPr lang="es-MX" sz="2000" dirty="0">
                <a:solidFill>
                  <a:srgbClr val="29293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para consultas: lautaro.1@live.cl</a:t>
            </a:r>
          </a:p>
          <a:p>
            <a:endParaRPr lang="es-CL" sz="2800" dirty="0">
              <a:solidFill>
                <a:srgbClr val="29293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30960" y="451686"/>
            <a:ext cx="7931224" cy="1066800"/>
          </a:xfrm>
        </p:spPr>
        <p:txBody>
          <a:bodyPr>
            <a:normAutofit/>
          </a:bodyPr>
          <a:lstStyle/>
          <a:p>
            <a:r>
              <a:rPr lang="es-CL" sz="1600" b="1" dirty="0" smtClean="0">
                <a:latin typeface="+mn-lt"/>
              </a:rPr>
              <a:t>RESUMEN UNIDAD </a:t>
            </a:r>
            <a:r>
              <a:rPr lang="es-CL" sz="1600" b="1" dirty="0">
                <a:latin typeface="+mn-lt"/>
              </a:rPr>
              <a:t>1: LA FILOSOFÍA ES NECESARIA PARA LA TEORÍA Y PRÁCTICA POLÍTICA. El Contrato </a:t>
            </a:r>
            <a:r>
              <a:rPr lang="es-CL" sz="1600" b="1" dirty="0" smtClean="0">
                <a:latin typeface="+mn-lt"/>
              </a:rPr>
              <a:t>Social </a:t>
            </a:r>
            <a:r>
              <a:rPr lang="es-CL" sz="1600" b="1" dirty="0">
                <a:latin typeface="+mn-lt"/>
              </a:rPr>
              <a:t>según </a:t>
            </a:r>
            <a:r>
              <a:rPr lang="es-CL" sz="1600" b="1" dirty="0" err="1">
                <a:latin typeface="+mn-lt"/>
              </a:rPr>
              <a:t>Rosseau</a:t>
            </a:r>
            <a:r>
              <a:rPr lang="es-CL" sz="1600" b="1" dirty="0">
                <a:latin typeface="+mn-lt"/>
              </a:rPr>
              <a:t>, Hobbes y </a:t>
            </a:r>
            <a:r>
              <a:rPr lang="es-CL" sz="1600" b="1" dirty="0" smtClean="0">
                <a:latin typeface="+mn-lt"/>
              </a:rPr>
              <a:t>Locke</a:t>
            </a:r>
            <a:r>
              <a:rPr lang="es-CL" sz="1600" b="1" dirty="0">
                <a:latin typeface="+mn-lt"/>
              </a:rPr>
              <a:t>.  </a:t>
            </a:r>
          </a:p>
          <a:p>
            <a:endParaRPr lang="es-CL" sz="16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0966" y="1556792"/>
            <a:ext cx="7772400" cy="2947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b="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itchFamily="34" charset="0"/>
              <a:buChar char="•"/>
            </a:pPr>
            <a:endParaRPr lang="es-CL" sz="1400" dirty="0">
              <a:solidFill>
                <a:srgbClr val="292934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>
                <a:solidFill>
                  <a:srgbClr val="292934"/>
                </a:solidFill>
              </a:rPr>
              <a:t>Colegio Tecnológico Pulmahue - Rancagua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14E430D-4859-4D45-A421-A50CE0A3E906}"/>
              </a:ext>
            </a:extLst>
          </p:cNvPr>
          <p:cNvSpPr/>
          <p:nvPr/>
        </p:nvSpPr>
        <p:spPr>
          <a:xfrm>
            <a:off x="476833" y="1538500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>
                <a:solidFill>
                  <a:srgbClr val="292934"/>
                </a:solidFill>
              </a:rPr>
              <a:t>OBJETIVOS:</a:t>
            </a:r>
          </a:p>
          <a:p>
            <a:endParaRPr lang="es-CL" b="1" dirty="0">
              <a:solidFill>
                <a:srgbClr val="292934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s-ES" dirty="0" smtClean="0">
                <a:solidFill>
                  <a:srgbClr val="292934"/>
                </a:solidFill>
              </a:rPr>
              <a:t>Revisaremos el Interaccionismo Simbólico e intentaremos observar como se aplica en el sistema occidental.</a:t>
            </a:r>
            <a:endParaRPr lang="es-CL" dirty="0" smtClean="0">
              <a:solidFill>
                <a:srgbClr val="292934"/>
              </a:solidFill>
            </a:endParaRPr>
          </a:p>
          <a:p>
            <a:endParaRPr lang="es-ES" dirty="0">
              <a:solidFill>
                <a:srgbClr val="292934"/>
              </a:solidFill>
            </a:endParaRPr>
          </a:p>
          <a:p>
            <a:endParaRPr lang="es-ES" dirty="0" smtClean="0">
              <a:solidFill>
                <a:srgbClr val="292934"/>
              </a:solidFill>
            </a:endParaRPr>
          </a:p>
          <a:p>
            <a:endParaRPr lang="es-CL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5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2348881"/>
            <a:ext cx="7772400" cy="720080"/>
          </a:xfr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CL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INTERACCIONISMO SIMBOLICO</a:t>
            </a:r>
            <a:endParaRPr lang="es-CL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0012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Resumen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2060848"/>
            <a:ext cx="7200800" cy="306132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s-ES" sz="1800" dirty="0" smtClean="0">
                <a:solidFill>
                  <a:schemeClr val="tx1"/>
                </a:solidFill>
              </a:rPr>
              <a:t>La Interacción Simbólica se refiere a una proceso en el cual los seres humanos interactúan con símbolos para obtener significados.</a:t>
            </a:r>
          </a:p>
          <a:p>
            <a:pPr algn="just"/>
            <a:r>
              <a:rPr lang="es-ES" sz="1800" dirty="0" smtClean="0">
                <a:solidFill>
                  <a:schemeClr val="tx1"/>
                </a:solidFill>
              </a:rPr>
              <a:t>El Interaccionismo Simbólico debe su nombre a Herbert </a:t>
            </a:r>
            <a:r>
              <a:rPr lang="es-ES" sz="1800" dirty="0" err="1" smtClean="0">
                <a:solidFill>
                  <a:schemeClr val="tx1"/>
                </a:solidFill>
              </a:rPr>
              <a:t>Blumer</a:t>
            </a:r>
            <a:r>
              <a:rPr lang="es-ES" sz="1800" dirty="0" smtClean="0">
                <a:solidFill>
                  <a:schemeClr val="tx1"/>
                </a:solidFill>
              </a:rPr>
              <a:t>, pero su máximo representante es George Herbert Mead.</a:t>
            </a:r>
          </a:p>
          <a:p>
            <a:pPr algn="just"/>
            <a:r>
              <a:rPr lang="es-ES" sz="1800" dirty="0" smtClean="0">
                <a:solidFill>
                  <a:schemeClr val="tx1"/>
                </a:solidFill>
              </a:rPr>
              <a:t>Mediante la Interacción simbólica adquirimos información e ideas.</a:t>
            </a:r>
          </a:p>
          <a:p>
            <a:pPr algn="just"/>
            <a:r>
              <a:rPr lang="es-ES" sz="1800" dirty="0" smtClean="0">
                <a:solidFill>
                  <a:schemeClr val="tx1"/>
                </a:solidFill>
              </a:rPr>
              <a:t>Esta corriente surgió a partir del Pragmatismo Filosófico y el Conductismo Social.</a:t>
            </a:r>
          </a:p>
          <a:p>
            <a:pPr algn="just"/>
            <a:endParaRPr lang="es-C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3513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Palabras Claves</a:t>
            </a:r>
            <a:endParaRPr lang="es-CL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43066117"/>
              </p:ext>
            </p:extLst>
          </p:nvPr>
        </p:nvGraphicFramePr>
        <p:xfrm>
          <a:off x="1763688" y="1700808"/>
          <a:ext cx="6600056" cy="399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71388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2060848"/>
            <a:ext cx="7498080" cy="1909192"/>
          </a:xfrm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Interaccionismo Simbólico es una corriente de </a:t>
            </a:r>
            <a:r>
              <a:rPr lang="es-C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ensamiento micro sociológica, relacionada también con la antropología y la psicología social, que se basa en la comprensión de la sociedad a través de la comunicación.</a:t>
            </a:r>
          </a:p>
          <a:p>
            <a:pPr algn="just"/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988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9681" y="3077763"/>
            <a:ext cx="3798137" cy="188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9553">
            <a:off x="6164484" y="2293003"/>
            <a:ext cx="3083515" cy="358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59632" y="1700808"/>
            <a:ext cx="554461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Se utiliza para designar un enfoque relativamente definido del estudio de la vida de los grupos humanos y del comportamiento del hombre. </a:t>
            </a:r>
            <a:endParaRPr lang="es-CL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475656" y="2924944"/>
          <a:ext cx="482453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6 Rectángulo"/>
          <p:cNvSpPr/>
          <p:nvPr/>
        </p:nvSpPr>
        <p:spPr>
          <a:xfrm>
            <a:off x="4139952" y="6237312"/>
            <a:ext cx="1477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(1979:18-19).</a:t>
            </a:r>
            <a:endParaRPr lang="es-C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8028384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012160" y="6237312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Cronk,1987;Miller,1982a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034147910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GEORGE HERBERT MEAD</a:t>
            </a:r>
            <a:endParaRPr lang="es-C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12776"/>
            <a:ext cx="187508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Diagrama"/>
          <p:cNvGraphicFramePr/>
          <p:nvPr/>
        </p:nvGraphicFramePr>
        <p:xfrm>
          <a:off x="1475656" y="2492896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940152" y="6165304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Mead 1934/1962:14</a:t>
            </a:r>
            <a:endParaRPr lang="es-CL" sz="1400" b="1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Esencial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787</TotalTime>
  <Words>305</Words>
  <Application>Microsoft Office PowerPoint</Application>
  <PresentationFormat>Presentación en pantalla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Century Gothic</vt:lpstr>
      <vt:lpstr>Wingdings 3</vt:lpstr>
      <vt:lpstr>Espiral</vt:lpstr>
      <vt:lpstr>Esencial</vt:lpstr>
      <vt:lpstr>FILOSOFÍA 3° MEDIO</vt:lpstr>
      <vt:lpstr>Presentación de PowerPoint</vt:lpstr>
      <vt:lpstr>INTERACCIONISMO SIMBOLICO</vt:lpstr>
      <vt:lpstr>Resumen</vt:lpstr>
      <vt:lpstr>Palabras Claves</vt:lpstr>
      <vt:lpstr>Introducción</vt:lpstr>
      <vt:lpstr>Presentación de PowerPoint</vt:lpstr>
      <vt:lpstr>Presentación de PowerPoint</vt:lpstr>
      <vt:lpstr>GEORGE HERBERT MEAD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INTERACCIONANISMO SIMBOLICO</dc:title>
  <dc:creator>Alumno</dc:creator>
  <cp:lastModifiedBy>Lautaro Leonardo Bahamonde Mansilla</cp:lastModifiedBy>
  <cp:revision>90</cp:revision>
  <dcterms:created xsi:type="dcterms:W3CDTF">2017-04-28T13:12:46Z</dcterms:created>
  <dcterms:modified xsi:type="dcterms:W3CDTF">2020-06-30T13:41:26Z</dcterms:modified>
</cp:coreProperties>
</file>